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8" r:id="rId5"/>
    <p:sldId id="257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Project Presentation</a:t>
            </a:r>
          </a:p>
          <a:p>
            <a:r>
              <a:rPr lang="en-US" dirty="0" smtClean="0"/>
              <a:t>Name : </a:t>
            </a:r>
            <a:r>
              <a:rPr lang="en-US" dirty="0" err="1" smtClean="0"/>
              <a:t>Nopa</a:t>
            </a:r>
            <a:r>
              <a:rPr lang="en-US" dirty="0" smtClean="0"/>
              <a:t> Islam</a:t>
            </a:r>
          </a:p>
          <a:p>
            <a:r>
              <a:rPr lang="en-US" dirty="0" smtClean="0"/>
              <a:t>Id : 011 151062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01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Equipment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104" y="0"/>
            <a:ext cx="5087155" cy="68580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Here,we</a:t>
            </a:r>
            <a:r>
              <a:rPr lang="en-US" dirty="0" smtClean="0"/>
              <a:t> have equipment button in  </a:t>
            </a:r>
            <a:r>
              <a:rPr lang="en-US" dirty="0" err="1" smtClean="0"/>
              <a:t>header.If</a:t>
            </a:r>
            <a:r>
              <a:rPr lang="en-US" dirty="0" smtClean="0"/>
              <a:t> user needs any kind of equipment then they can select these and by pressing go button it will give admin a request and if admin approves then it will be added to the cart.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0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762" y="0"/>
            <a:ext cx="5437832" cy="68580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From </a:t>
            </a:r>
            <a:r>
              <a:rPr lang="en-US" dirty="0" err="1" smtClean="0"/>
              <a:t>database,by</a:t>
            </a:r>
            <a:r>
              <a:rPr lang="en-US" dirty="0" smtClean="0"/>
              <a:t> performing query we will get the user’s info and total bill then if user clicks the pay button then it will redirect them to the payment page.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35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Payment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9437" y="0"/>
            <a:ext cx="5254579" cy="68580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database,by</a:t>
            </a:r>
            <a:r>
              <a:rPr lang="en-US" dirty="0"/>
              <a:t> performing query we will get the user’s info and total </a:t>
            </a:r>
            <a:r>
              <a:rPr lang="en-US" dirty="0" err="1" smtClean="0"/>
              <a:t>bill.I</a:t>
            </a:r>
            <a:r>
              <a:rPr lang="en-US" dirty="0" smtClean="0"/>
              <a:t> have added one option here and it is </a:t>
            </a:r>
            <a:r>
              <a:rPr lang="en-US" dirty="0" err="1" smtClean="0"/>
              <a:t>Bkash</a:t>
            </a:r>
            <a:r>
              <a:rPr lang="en-US" dirty="0" smtClean="0"/>
              <a:t> </a:t>
            </a:r>
            <a:r>
              <a:rPr lang="en-US" dirty="0" err="1" smtClean="0"/>
              <a:t>payment.By</a:t>
            </a:r>
            <a:r>
              <a:rPr lang="en-US" dirty="0" smtClean="0"/>
              <a:t> filling up this form and pressing go button it will give admin a request and if admin approves then it will give a pop up window and it will show payment successful.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22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012" y="0"/>
            <a:ext cx="5868987" cy="68580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Admin will have full control over taking </a:t>
            </a:r>
            <a:r>
              <a:rPr lang="en-US" dirty="0" err="1" smtClean="0"/>
              <a:t>services,payment</a:t>
            </a:r>
            <a:r>
              <a:rPr lang="en-US" dirty="0" smtClean="0"/>
              <a:t> and messaging </a:t>
            </a:r>
            <a:r>
              <a:rPr lang="en-US" dirty="0" err="1" smtClean="0"/>
              <a:t>option.If</a:t>
            </a:r>
            <a:r>
              <a:rPr lang="en-US" dirty="0" smtClean="0"/>
              <a:t> user gives any request then admin will approve this.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83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287" y="2133599"/>
            <a:ext cx="9878095" cy="4589173"/>
          </a:xfrm>
        </p:spPr>
      </p:pic>
    </p:spTree>
    <p:extLst>
      <p:ext uri="{BB962C8B-B14F-4D97-AF65-F5344CB8AC3E}">
        <p14:creationId xmlns:p14="http://schemas.microsoft.com/office/powerpoint/2010/main" val="10696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 Diagram of the project database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437" y="2014470"/>
            <a:ext cx="10324563" cy="4843530"/>
          </a:xfrm>
        </p:spPr>
      </p:pic>
    </p:spTree>
    <p:extLst>
      <p:ext uri="{BB962C8B-B14F-4D97-AF65-F5344CB8AC3E}">
        <p14:creationId xmlns:p14="http://schemas.microsoft.com/office/powerpoint/2010/main" val="333899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</a:t>
            </a:r>
            <a:r>
              <a:rPr lang="en-US" dirty="0" err="1" smtClean="0"/>
              <a:t>Name:Eventive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Eventive</a:t>
            </a:r>
            <a:r>
              <a:rPr lang="en-US" dirty="0" smtClean="0"/>
              <a:t> is mainly an Event management site.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42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0"/>
            <a:ext cx="5224530" cy="68580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For taking </a:t>
            </a:r>
            <a:r>
              <a:rPr lang="en-US" dirty="0" err="1" smtClean="0"/>
              <a:t>services,at</a:t>
            </a:r>
            <a:r>
              <a:rPr lang="en-US" dirty="0" smtClean="0"/>
              <a:t> 1</a:t>
            </a:r>
            <a:r>
              <a:rPr lang="en-US" baseline="30000" dirty="0" smtClean="0"/>
              <a:t>st</a:t>
            </a:r>
            <a:r>
              <a:rPr lang="en-US" dirty="0" smtClean="0"/>
              <a:t> user will have to Log </a:t>
            </a:r>
            <a:r>
              <a:rPr lang="en-US" dirty="0" err="1" smtClean="0"/>
              <a:t>In,Sign</a:t>
            </a:r>
            <a:r>
              <a:rPr lang="en-US" dirty="0" smtClean="0"/>
              <a:t> Up from </a:t>
            </a:r>
            <a:r>
              <a:rPr lang="en-US" dirty="0" err="1" smtClean="0"/>
              <a:t>here.Here,we</a:t>
            </a:r>
            <a:r>
              <a:rPr lang="en-US" dirty="0" smtClean="0"/>
              <a:t> have wedding and birthday service providing options.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84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Birthday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893" y="0"/>
            <a:ext cx="4687910" cy="68580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Here,we</a:t>
            </a:r>
            <a:r>
              <a:rPr lang="en-US" dirty="0" smtClean="0"/>
              <a:t> have different options like </a:t>
            </a:r>
            <a:r>
              <a:rPr lang="en-US" dirty="0" err="1" smtClean="0"/>
              <a:t>stage,cake</a:t>
            </a:r>
            <a:r>
              <a:rPr lang="en-US" dirty="0" smtClean="0"/>
              <a:t> decoration and birthday photography </a:t>
            </a:r>
            <a:r>
              <a:rPr lang="en-US" dirty="0" err="1" smtClean="0"/>
              <a:t>options.By</a:t>
            </a:r>
            <a:r>
              <a:rPr lang="en-US" dirty="0" smtClean="0"/>
              <a:t> clicking Birthday Event Management button a user can go to </a:t>
            </a:r>
            <a:r>
              <a:rPr lang="en-US" dirty="0" err="1" smtClean="0"/>
              <a:t>birthday_form</a:t>
            </a:r>
            <a:r>
              <a:rPr lang="en-US" dirty="0" smtClean="0"/>
              <a:t> page and select and take these services.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21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Birthday_Form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453" y="0"/>
            <a:ext cx="5294806" cy="68580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By filling up the table and pressing the go button form will be submitted and it will give a </a:t>
            </a:r>
            <a:r>
              <a:rPr lang="en-US" dirty="0" err="1" smtClean="0"/>
              <a:t>resuest</a:t>
            </a:r>
            <a:r>
              <a:rPr lang="en-US" dirty="0" smtClean="0"/>
              <a:t> to admin and if admin approves the request then that specific category service will be added to user’s cart.</a:t>
            </a:r>
          </a:p>
          <a:p>
            <a:r>
              <a:rPr lang="en-US" dirty="0" smtClean="0"/>
              <a:t>A user can also give a message to admin by using email which has been given in the footer section. A user can also search for services.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Wedding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256" y="0"/>
            <a:ext cx="5112913" cy="68580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Here,we</a:t>
            </a:r>
            <a:r>
              <a:rPr lang="en-US" dirty="0"/>
              <a:t> have different options like </a:t>
            </a:r>
            <a:r>
              <a:rPr lang="en-US" dirty="0" err="1" smtClean="0"/>
              <a:t>stage,car,venue,holud</a:t>
            </a:r>
            <a:r>
              <a:rPr lang="en-US" dirty="0" smtClean="0"/>
              <a:t> </a:t>
            </a:r>
            <a:r>
              <a:rPr lang="en-US" dirty="0"/>
              <a:t>decoration and </a:t>
            </a:r>
            <a:r>
              <a:rPr lang="en-US" dirty="0" smtClean="0"/>
              <a:t>wedding </a:t>
            </a:r>
            <a:r>
              <a:rPr lang="en-US" dirty="0"/>
              <a:t>photography </a:t>
            </a:r>
            <a:r>
              <a:rPr lang="en-US" dirty="0" err="1"/>
              <a:t>options.By</a:t>
            </a:r>
            <a:r>
              <a:rPr lang="en-US" dirty="0"/>
              <a:t> clicking </a:t>
            </a:r>
            <a:r>
              <a:rPr lang="en-US" dirty="0" smtClean="0"/>
              <a:t>Wedding </a:t>
            </a:r>
            <a:r>
              <a:rPr lang="en-US" dirty="0"/>
              <a:t>Event Management button a user can go to </a:t>
            </a:r>
            <a:r>
              <a:rPr lang="en-US" dirty="0" err="1" smtClean="0"/>
              <a:t>wedding_form</a:t>
            </a:r>
            <a:r>
              <a:rPr lang="en-US" dirty="0" smtClean="0"/>
              <a:t> </a:t>
            </a:r>
            <a:r>
              <a:rPr lang="en-US" dirty="0"/>
              <a:t>page and select and take these </a:t>
            </a:r>
            <a:r>
              <a:rPr lang="en-US" dirty="0" smtClean="0"/>
              <a:t>services.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41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Wedding_Form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013" y="0"/>
            <a:ext cx="5615702" cy="6857999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By filling up the table and pressing the go button form will be submitted and it will give a </a:t>
            </a:r>
            <a:r>
              <a:rPr lang="en-US" dirty="0" err="1"/>
              <a:t>resuest</a:t>
            </a:r>
            <a:r>
              <a:rPr lang="en-US" dirty="0"/>
              <a:t> to admin and if admin approves the request then that specific category service will be added to user’s cart.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187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47</TotalTime>
  <Words>377</Words>
  <Application>Microsoft Office PowerPoint</Application>
  <PresentationFormat>Widescreen</PresentationFormat>
  <Paragraphs>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Wisp</vt:lpstr>
      <vt:lpstr>WEB PROGRAMMING</vt:lpstr>
      <vt:lpstr>ERD</vt:lpstr>
      <vt:lpstr>ER Diagram of the project database</vt:lpstr>
      <vt:lpstr>Project Name:Eventive</vt:lpstr>
      <vt:lpstr>Home Page</vt:lpstr>
      <vt:lpstr>Birthday</vt:lpstr>
      <vt:lpstr>Birthday_Form</vt:lpstr>
      <vt:lpstr>Wedding</vt:lpstr>
      <vt:lpstr>Wedding_Form</vt:lpstr>
      <vt:lpstr>Equipment</vt:lpstr>
      <vt:lpstr>Cart</vt:lpstr>
      <vt:lpstr>Payment</vt:lpstr>
      <vt:lpstr>Admin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PROGRAMMING</dc:title>
  <dc:creator>Nupa</dc:creator>
  <cp:lastModifiedBy>Nupa</cp:lastModifiedBy>
  <cp:revision>5</cp:revision>
  <dcterms:created xsi:type="dcterms:W3CDTF">2018-12-17T18:25:10Z</dcterms:created>
  <dcterms:modified xsi:type="dcterms:W3CDTF">2018-12-17T19:12:40Z</dcterms:modified>
</cp:coreProperties>
</file>

<file path=docProps/thumbnail.jpeg>
</file>